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sldIdLst>
    <p:sldId id="256" r:id="rId2"/>
    <p:sldId id="257" r:id="rId3"/>
    <p:sldId id="269" r:id="rId4"/>
    <p:sldId id="268" r:id="rId5"/>
    <p:sldId id="258" r:id="rId6"/>
    <p:sldId id="263" r:id="rId7"/>
    <p:sldId id="262" r:id="rId8"/>
    <p:sldId id="261" r:id="rId9"/>
    <p:sldId id="260" r:id="rId10"/>
    <p:sldId id="259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FE9250-31FD-4A5C-9AC4-7DBA75FC778F}">
          <p14:sldIdLst>
            <p14:sldId id="256"/>
            <p14:sldId id="257"/>
            <p14:sldId id="269"/>
            <p14:sldId id="268"/>
            <p14:sldId id="258"/>
            <p14:sldId id="263"/>
            <p14:sldId id="262"/>
            <p14:sldId id="261"/>
            <p14:sldId id="260"/>
            <p14:sldId id="259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2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8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1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1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5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4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6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6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1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2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00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E0CF29-70AE-4E4A-A8D9-2C036C15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489764"/>
            <a:ext cx="3630196" cy="4840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23A8C9-18B3-4AB3-B75B-A5C3D6157B59}"/>
              </a:ext>
            </a:extLst>
          </p:cNvPr>
          <p:cNvSpPr txBox="1"/>
          <p:nvPr/>
        </p:nvSpPr>
        <p:spPr>
          <a:xfrm>
            <a:off x="2570921" y="408705"/>
            <a:ext cx="602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7200" dirty="0">
                <a:latin typeface="Phetsarath OT" panose="02000500000000020004" pitchFamily="2" charset="0"/>
                <a:cs typeface="Phetsarath OT" panose="02000500000000020004" pitchFamily="2" charset="0"/>
              </a:rPr>
              <a:t>ຟີຊິກສາດ ມ 7</a:t>
            </a:r>
            <a:endParaRPr lang="en-US" sz="72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67FF1-A5FC-401A-B944-AB87EDB4396B}"/>
              </a:ext>
            </a:extLst>
          </p:cNvPr>
          <p:cNvSpPr txBox="1"/>
          <p:nvPr/>
        </p:nvSpPr>
        <p:spPr>
          <a:xfrm>
            <a:off x="1139685" y="2024267"/>
            <a:ext cx="6824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ພາກທີ່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: ໄຟຟ້າສະຫຼັບ</a:t>
            </a:r>
          </a:p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  <a:endParaRPr lang="en-US" sz="32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CBB03-3AE7-4F36-A011-E3DA2CDB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48" y="4736171"/>
            <a:ext cx="4566300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8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2831461" y="320457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E22736-C634-44C3-A100-BF39B15A2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4" t="29362" r="24891" b="27139"/>
          <a:stretch/>
        </p:blipFill>
        <p:spPr>
          <a:xfrm>
            <a:off x="905210" y="982257"/>
            <a:ext cx="10381580" cy="48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2831461" y="320457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A8189-24EA-4309-B3DD-71821649D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4" t="43089" r="39467" b="51498"/>
          <a:stretch/>
        </p:blipFill>
        <p:spPr>
          <a:xfrm>
            <a:off x="444566" y="1314129"/>
            <a:ext cx="5141842" cy="493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0D01F-D4AF-4363-9DF0-3CDE35813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1" t="31682" r="13151" b="35258"/>
          <a:stretch/>
        </p:blipFill>
        <p:spPr>
          <a:xfrm>
            <a:off x="444566" y="2277796"/>
            <a:ext cx="11302868" cy="353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8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2831461" y="320457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EFD4A-9065-42C4-89A8-6C56FD1E8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6" t="52273" r="13068" b="37773"/>
          <a:stretch/>
        </p:blipFill>
        <p:spPr>
          <a:xfrm>
            <a:off x="662609" y="921885"/>
            <a:ext cx="11074696" cy="979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A2C425-B338-4BB6-924D-AA1FBC791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7" t="40189" r="13478" b="20179"/>
          <a:stretch/>
        </p:blipFill>
        <p:spPr>
          <a:xfrm>
            <a:off x="662609" y="2165048"/>
            <a:ext cx="11074696" cy="41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7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2831461" y="320457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F5AF6-E8A7-43CA-BAFE-60068069E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3" t="46955" r="39891" b="47245"/>
          <a:stretch/>
        </p:blipFill>
        <p:spPr>
          <a:xfrm>
            <a:off x="901147" y="843677"/>
            <a:ext cx="5406610" cy="52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C44718-6B03-496D-BEBD-642ACAE5B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4" t="29362" r="13370" b="48405"/>
          <a:stretch/>
        </p:blipFill>
        <p:spPr>
          <a:xfrm>
            <a:off x="901147" y="1491109"/>
            <a:ext cx="10653457" cy="210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A06D00-B5A6-4A94-A39A-179FFDF38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52" t="24528" r="11522" b="64452"/>
          <a:stretch/>
        </p:blipFill>
        <p:spPr>
          <a:xfrm>
            <a:off x="901147" y="3715550"/>
            <a:ext cx="10653456" cy="10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4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2831461" y="320457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38F17-B960-4139-BBCF-7329DD140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82" t="23368" r="40217" b="71412"/>
          <a:stretch/>
        </p:blipFill>
        <p:spPr>
          <a:xfrm>
            <a:off x="850261" y="843677"/>
            <a:ext cx="5245739" cy="473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41071-B0B4-429F-AD01-DFEC81376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3" t="26828" r="18696" b="30425"/>
          <a:stretch/>
        </p:blipFill>
        <p:spPr>
          <a:xfrm>
            <a:off x="850261" y="1708487"/>
            <a:ext cx="9990017" cy="43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1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3096505" y="877049"/>
            <a:ext cx="474040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  <a:p>
            <a:pPr marL="514350" indent="-514350">
              <a:buFont typeface="+mj-lt"/>
              <a:buAutoNum type="arabicPeriod"/>
            </a:pPr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ການກຳເນີດໄຟຟ້າກະແສສະຫຼັບ</a:t>
            </a:r>
          </a:p>
          <a:p>
            <a:pPr marL="514350" indent="-514350">
              <a:buFont typeface="+mj-lt"/>
              <a:buAutoNum type="arabicPeriod"/>
            </a:pPr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ເຄື່ອງຈັກໄຟຟ້າກະແສສະຫຼັບ</a:t>
            </a:r>
          </a:p>
          <a:p>
            <a:pPr marL="514350" indent="-514350">
              <a:buFont typeface="+mj-lt"/>
              <a:buAutoNum type="arabicPeriod"/>
            </a:pPr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ໂມເຕີໄຟຟ້າກະແສສະຫຼັບ 3 ເຟສ</a:t>
            </a:r>
          </a:p>
        </p:txBody>
      </p:sp>
    </p:spTree>
    <p:extLst>
      <p:ext uri="{BB962C8B-B14F-4D97-AF65-F5344CB8AC3E}">
        <p14:creationId xmlns:p14="http://schemas.microsoft.com/office/powerpoint/2010/main" val="103940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B3E54-35AD-414F-957A-91C16481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85" y="0"/>
            <a:ext cx="4053923" cy="3378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8DFC95-CE20-4B07-8EC0-D0A550FC8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84" y="-1"/>
            <a:ext cx="4481379" cy="3378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67C81-D9DA-48B6-B8D9-98AF03385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554" y="3624470"/>
            <a:ext cx="5047604" cy="283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3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29D37-7322-449A-983B-9E26FCBE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28" y="534591"/>
            <a:ext cx="3459950" cy="5493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71060-A882-430F-B8BC-DDDFD88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9" y="0"/>
            <a:ext cx="5047926" cy="3101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ACE70-86A7-427B-BBB3-3AC9038F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5" y="3368780"/>
            <a:ext cx="6199730" cy="34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5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2831461" y="320457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C8E73-9DB9-416D-8872-D1173867C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3" t="23368" r="15760" b="48599"/>
          <a:stretch/>
        </p:blipFill>
        <p:spPr>
          <a:xfrm>
            <a:off x="776279" y="843677"/>
            <a:ext cx="10978467" cy="2721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C9C0C2-4603-4C3B-A221-AFB73E106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74" t="28009" r="16848" b="34872"/>
          <a:stretch/>
        </p:blipFill>
        <p:spPr>
          <a:xfrm>
            <a:off x="4493175" y="3564835"/>
            <a:ext cx="3544673" cy="31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4050661" y="201187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6F02D-3019-41E8-8D5D-82E5CD39F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3" t="25688" r="17066" b="24625"/>
          <a:stretch/>
        </p:blipFill>
        <p:spPr>
          <a:xfrm>
            <a:off x="1252859" y="843677"/>
            <a:ext cx="9686281" cy="43368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B0D88E-F227-4A83-8CCD-5DCFC37A3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04" t="24447" r="38043" b="64451"/>
          <a:stretch/>
        </p:blipFill>
        <p:spPr>
          <a:xfrm>
            <a:off x="1252859" y="5326339"/>
            <a:ext cx="3395702" cy="915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35C303-17F6-4133-BAEF-56EF8BB89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24" t="55654" r="52500" b="34309"/>
          <a:stretch/>
        </p:blipFill>
        <p:spPr>
          <a:xfrm>
            <a:off x="5478238" y="5326338"/>
            <a:ext cx="2315971" cy="91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020600-B5A2-4168-B5F0-D26419E1E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24" t="64935" r="54130" b="26172"/>
          <a:stretch/>
        </p:blipFill>
        <p:spPr>
          <a:xfrm>
            <a:off x="8623887" y="5326338"/>
            <a:ext cx="2315253" cy="9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3957896" y="267448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B6360-A712-4E25-8699-C1829AE04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5" t="26655" r="13913" b="51692"/>
          <a:stretch/>
        </p:blipFill>
        <p:spPr>
          <a:xfrm>
            <a:off x="371062" y="790668"/>
            <a:ext cx="8216348" cy="1660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A31B66-5617-4592-BFD7-7CB6ACBBF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3755" r="29891" b="69672"/>
          <a:stretch/>
        </p:blipFill>
        <p:spPr>
          <a:xfrm>
            <a:off x="371062" y="2577259"/>
            <a:ext cx="6348852" cy="643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5229A-6EB1-49FA-9D1D-1A099177B3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44" t="23949" r="46848" b="64258"/>
          <a:stretch/>
        </p:blipFill>
        <p:spPr>
          <a:xfrm>
            <a:off x="371062" y="3429000"/>
            <a:ext cx="5989981" cy="898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D8AF0-71DC-431A-B9FB-3FE7930FD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96" t="28009" r="17717" b="17472"/>
          <a:stretch/>
        </p:blipFill>
        <p:spPr>
          <a:xfrm>
            <a:off x="7275443" y="2670024"/>
            <a:ext cx="4267201" cy="40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4567496" y="174683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BA3BD6-92A9-42BD-8CBF-F1A9D4E11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5" t="23368" r="14457" b="48019"/>
          <a:stretch/>
        </p:blipFill>
        <p:spPr>
          <a:xfrm>
            <a:off x="1272207" y="697903"/>
            <a:ext cx="9912628" cy="2098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BFBB6-E851-4B99-9196-A50E7A12D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3" t="51595" r="59348" b="42412"/>
          <a:stretch/>
        </p:blipFill>
        <p:spPr>
          <a:xfrm>
            <a:off x="1272207" y="2875722"/>
            <a:ext cx="2748539" cy="553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E59094-5D1C-44A6-B049-16F3EB904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6" t="45602" r="17282" b="17279"/>
          <a:stretch/>
        </p:blipFill>
        <p:spPr>
          <a:xfrm>
            <a:off x="1272206" y="3553882"/>
            <a:ext cx="9912627" cy="32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7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2831461" y="320457"/>
            <a:ext cx="3868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16: ໄຟຟ້າກະແສສະຫຼັບ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F3A5F-95CE-4787-A125-B9CCB3B6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5" t="34775" r="14455" b="42992"/>
          <a:stretch/>
        </p:blipFill>
        <p:spPr>
          <a:xfrm>
            <a:off x="902634" y="843676"/>
            <a:ext cx="10361713" cy="2317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D03282-5CC9-4AEA-9B2E-D0B400C85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6" t="23175" r="30326" b="72378"/>
          <a:stretch/>
        </p:blipFill>
        <p:spPr>
          <a:xfrm>
            <a:off x="902634" y="3355415"/>
            <a:ext cx="6976230" cy="385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1D1A0B-1ECF-46E8-886F-073B4CDE1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91" t="61842" r="11087" b="10705"/>
          <a:stretch/>
        </p:blipFill>
        <p:spPr>
          <a:xfrm>
            <a:off x="959461" y="3935412"/>
            <a:ext cx="10304886" cy="25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3087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43B33"/>
      </a:dk2>
      <a:lt2>
        <a:srgbClr val="BFD4C6"/>
      </a:lt2>
      <a:accent1>
        <a:srgbClr val="549E39"/>
      </a:accent1>
      <a:accent2>
        <a:srgbClr val="C7D157"/>
      </a:accent2>
      <a:accent3>
        <a:srgbClr val="F08F1C"/>
      </a:accent3>
      <a:accent4>
        <a:srgbClr val="D05745"/>
      </a:accent4>
      <a:accent5>
        <a:srgbClr val="558569"/>
      </a:accent5>
      <a:accent6>
        <a:srgbClr val="5E99A4"/>
      </a:accent6>
      <a:hlink>
        <a:srgbClr val="00AAD8"/>
      </a:hlink>
      <a:folHlink>
        <a:srgbClr val="6B6B6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5118000A-40C1-40FE-8820-36522233349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597</TotalTime>
  <Words>112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 Light</vt:lpstr>
      <vt:lpstr>Phetsarath OT</vt:lpstr>
      <vt:lpstr>Times New Roman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Khamsone</dc:creator>
  <cp:lastModifiedBy>ສຸວັນນີ ຂະຫຍອງຫຼວງ</cp:lastModifiedBy>
  <cp:revision>70</cp:revision>
  <dcterms:created xsi:type="dcterms:W3CDTF">2020-03-15T00:03:03Z</dcterms:created>
  <dcterms:modified xsi:type="dcterms:W3CDTF">2022-01-26T11:24:43Z</dcterms:modified>
</cp:coreProperties>
</file>